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E3E3"/>
    <a:srgbClr val="ECEC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3"/>
    <p:restoredTop sz="94663"/>
  </p:normalViewPr>
  <p:slideViewPr>
    <p:cSldViewPr snapToGrid="0" snapToObjects="1">
      <p:cViewPr>
        <p:scale>
          <a:sx n="121" d="100"/>
          <a:sy n="121" d="100"/>
        </p:scale>
        <p:origin x="-40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50D27-9110-D642-BB4F-460EE42A84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2C190E-CD39-5E41-85B0-6833939294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5A4DD-EE52-D94B-9FB3-8D98994B8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581BF-B1D1-184A-8898-8195328A50BF}" type="datetimeFigureOut">
              <a:rPr lang="en-US" smtClean="0"/>
              <a:t>9/2/19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9EBE1-7E2C-7145-A49B-1BB428A04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889977-CB41-E547-BF8E-88582008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F2A18-EB6D-384A-8607-E696A91F4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52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6C4F3-C16D-1740-A1ED-63A21A067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ADEA4F-6372-CF4F-B06B-B3B463104C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8A4B1-129A-EB4C-8780-AD257BB26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581BF-B1D1-184A-8898-8195328A50BF}" type="datetimeFigureOut">
              <a:rPr lang="en-US" smtClean="0"/>
              <a:t>9/2/19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94F55-80E9-5B44-AFD3-D6AC41C09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C41A8-AEF3-B74C-9240-D71F7157D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F2A18-EB6D-384A-8607-E696A91F4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926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4DD5EC-0F13-8644-93BF-162BC39F54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9748A3-4C08-C642-A4CC-A6BC003A5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591D7-8254-8941-B7E7-3591D5CE9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581BF-B1D1-184A-8898-8195328A50BF}" type="datetimeFigureOut">
              <a:rPr lang="en-US" smtClean="0"/>
              <a:t>9/2/19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CBE025-FBC9-2E46-96C8-FEE00D8BA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D9B8B4-0342-CE43-8A00-54AA9FF06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F2A18-EB6D-384A-8607-E696A91F4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384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2B679-CF2C-6E46-8352-FA022E5A5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FB1B6-5C9D-304F-9217-EEB1964851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A79D88-5955-AC48-B511-6BF93F0C0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581BF-B1D1-184A-8898-8195328A50BF}" type="datetimeFigureOut">
              <a:rPr lang="en-US" smtClean="0"/>
              <a:t>9/2/19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7A4DD-9BF7-4444-9ACF-22BD2A466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1513F-FAE3-8049-AF1F-FEA5A9605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F2A18-EB6D-384A-8607-E696A91F4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541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BAFDA-9F82-0646-BD78-3DA420FAA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A19149-420B-5648-88C0-EA8E6884F3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60360-FB27-5A4F-A583-CF35C04F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581BF-B1D1-184A-8898-8195328A50BF}" type="datetimeFigureOut">
              <a:rPr lang="en-US" smtClean="0"/>
              <a:t>9/2/19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D41E2A-5F64-7844-86FB-EF01E9780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0A2B74-D9C2-6343-B737-9087D9A05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F2A18-EB6D-384A-8607-E696A91F4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352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D25C1-3891-5843-A662-F506C4775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C1A313-021C-9A49-9939-869B2DE18D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1E33BB-F92A-DF4F-B19C-8A8F6492C1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34817-A46B-114F-8FC2-5F912ED18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581BF-B1D1-184A-8898-8195328A50BF}" type="datetimeFigureOut">
              <a:rPr lang="en-US" smtClean="0"/>
              <a:t>9/2/19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551BF-B08C-0F4C-BBB4-27E79C591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A2F5F1-9F12-7B47-AACD-E70EA0E99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F2A18-EB6D-384A-8607-E696A91F4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24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9E68D-94C2-9745-A09A-DF77D6502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F7263F-A5D4-E747-8E1A-8980F3B2A2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C5A479-F3C0-6E46-AA00-7921489488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38DF86-AEA5-A141-8B0A-E7ADBA013F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1D89CE-99EC-3246-AAB7-9D2B092839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24D1BF-FE2B-6347-A18F-EA1385EE4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581BF-B1D1-184A-8898-8195328A50BF}" type="datetimeFigureOut">
              <a:rPr lang="en-US" smtClean="0"/>
              <a:t>9/2/19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56B240-A817-7E40-B4C1-EAA9562F0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589263-4B02-8448-8EAF-10B7FB97E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F2A18-EB6D-384A-8607-E696A91F4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908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46E72-2FBD-6D44-AC03-F1D117143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113969-FA4B-6843-ADC3-5CA525053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581BF-B1D1-184A-8898-8195328A50BF}" type="datetimeFigureOut">
              <a:rPr lang="en-US" smtClean="0"/>
              <a:t>9/2/19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8FD31C-1A36-BB43-AAEE-B828BE994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465E42-CD46-B04F-97C5-86394A109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F2A18-EB6D-384A-8607-E696A91F4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951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42ED31-99E7-D444-AC44-0454665A5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581BF-B1D1-184A-8898-8195328A50BF}" type="datetimeFigureOut">
              <a:rPr lang="en-US" smtClean="0"/>
              <a:t>9/2/19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B2808E-2B9F-C04D-AAD2-4BB262491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7E726-04BD-AF4F-A890-7C64DC460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F2A18-EB6D-384A-8607-E696A91F4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377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9AFB4-EAF7-FB44-A94C-E75B85FEF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14814-971B-6944-A78E-8157F5AE29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49C801-10C8-F045-94B6-54B9FE3917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AE8AF4-62A8-1046-B2AE-E1860FFFD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581BF-B1D1-184A-8898-8195328A50BF}" type="datetimeFigureOut">
              <a:rPr lang="en-US" smtClean="0"/>
              <a:t>9/2/19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1BB6C3-228E-7D45-B28E-A0A535580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876A6D-5599-BB4D-AB6E-AE5CE2E45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F2A18-EB6D-384A-8607-E696A91F4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208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2993A-38CE-6A49-B6AD-4DB83B846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0F14B7-94A6-8A48-B466-7193740C96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666631-3500-A04F-A2B5-922D7E77E3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550B58-3BC6-2B46-90E5-6625F003F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581BF-B1D1-184A-8898-8195328A50BF}" type="datetimeFigureOut">
              <a:rPr lang="en-US" smtClean="0"/>
              <a:t>9/2/19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DB40D0-04E4-664E-805D-185D2158C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2C7D7B-0975-B446-AFC2-C328F46E1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F2A18-EB6D-384A-8607-E696A91F4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69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233259-7D9D-A14A-BB4E-0145A3C9B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BB947-04BB-964A-9C14-4AC37191E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77A5D2-F8D4-5F41-AF68-535FD6B014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581BF-B1D1-184A-8898-8195328A50BF}" type="datetimeFigureOut">
              <a:rPr lang="en-US" smtClean="0"/>
              <a:t>9/2/19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0266D1-F75B-2741-A023-8571EF8B3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77AB2-198A-3C40-A5E2-B0DF045C49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8F2A18-EB6D-384A-8607-E696A91F4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682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3BB870-E2EC-4C4F-94AB-8A565BD2F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906" y="0"/>
            <a:ext cx="835818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546093-473C-E946-B4C5-9DD8056A794E}"/>
              </a:ext>
            </a:extLst>
          </p:cNvPr>
          <p:cNvSpPr txBox="1"/>
          <p:nvPr/>
        </p:nvSpPr>
        <p:spPr>
          <a:xfrm>
            <a:off x="2790496" y="4414344"/>
            <a:ext cx="6611007" cy="769441"/>
          </a:xfrm>
          <a:prstGeom prst="rect">
            <a:avLst/>
          </a:prstGeom>
          <a:solidFill>
            <a:srgbClr val="E2E3E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accent1"/>
                </a:solidFill>
              </a:rPr>
              <a:t>Color changes by time</a:t>
            </a:r>
          </a:p>
        </p:txBody>
      </p:sp>
    </p:spTree>
    <p:extLst>
      <p:ext uri="{BB962C8B-B14F-4D97-AF65-F5344CB8AC3E}">
        <p14:creationId xmlns:p14="http://schemas.microsoft.com/office/powerpoint/2010/main" val="4249995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BC9B691-53CB-E447-9D57-C28F05011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0405" y="0"/>
            <a:ext cx="677119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9BC040-F2D6-5B4B-899D-61A1617A741B}"/>
              </a:ext>
            </a:extLst>
          </p:cNvPr>
          <p:cNvSpPr txBox="1"/>
          <p:nvPr/>
        </p:nvSpPr>
        <p:spPr>
          <a:xfrm>
            <a:off x="3494689" y="2627587"/>
            <a:ext cx="5202621" cy="3046988"/>
          </a:xfrm>
          <a:prstGeom prst="rect">
            <a:avLst/>
          </a:prstGeom>
          <a:solidFill>
            <a:srgbClr val="ECECED"/>
          </a:solidFill>
        </p:spPr>
        <p:txBody>
          <a:bodyPr wrap="square" rtlCol="0">
            <a:spAutoFit/>
          </a:bodyPr>
          <a:lstStyle/>
          <a:p>
            <a:endParaRPr lang="en-US" sz="3200" dirty="0">
              <a:solidFill>
                <a:schemeClr val="accent1"/>
              </a:solidFill>
            </a:endParaRPr>
          </a:p>
          <a:p>
            <a:pPr algn="ctr"/>
            <a:r>
              <a:rPr lang="en-US" sz="3200" dirty="0">
                <a:solidFill>
                  <a:schemeClr val="accent1"/>
                </a:solidFill>
              </a:rPr>
              <a:t>Recommended</a:t>
            </a:r>
          </a:p>
          <a:p>
            <a:pPr algn="ctr"/>
            <a:r>
              <a:rPr lang="en-US" sz="3200" dirty="0">
                <a:solidFill>
                  <a:schemeClr val="accent1"/>
                </a:solidFill>
              </a:rPr>
              <a:t>System</a:t>
            </a:r>
          </a:p>
          <a:p>
            <a:pPr algn="ctr"/>
            <a:r>
              <a:rPr lang="en-US" sz="3200" dirty="0">
                <a:solidFill>
                  <a:schemeClr val="accent1"/>
                </a:solidFill>
              </a:rPr>
              <a:t>Setting</a:t>
            </a:r>
          </a:p>
          <a:p>
            <a:endParaRPr lang="en-US" sz="3200" dirty="0">
              <a:solidFill>
                <a:schemeClr val="accent1"/>
              </a:solidFill>
            </a:endParaRPr>
          </a:p>
          <a:p>
            <a:endParaRPr lang="en-US" sz="3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0105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8D934398-5235-8143-8FD3-386A79244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512" y="-223344"/>
            <a:ext cx="9221056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2CBF36-D216-0845-B236-BFCE773A2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397" y="418445"/>
            <a:ext cx="9221056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E41D7ED-1047-A94A-AD0F-FBC6E5AD15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9282" y="1036255"/>
            <a:ext cx="9221056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6DF330-8577-014E-AD71-9587FE298C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3766" y="1673608"/>
            <a:ext cx="9221056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B1A979C-0BB2-A747-8373-985419922D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27833" y="2330502"/>
            <a:ext cx="9221056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33129C-5566-0B4C-A0FE-2148121A2C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27188" y="2987396"/>
            <a:ext cx="9221056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651B1A7-0824-EB47-B85E-605C910CCB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26543" y="3644290"/>
            <a:ext cx="9221056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7524558-D876-A14B-906B-253EAD2C130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25898" y="4301184"/>
            <a:ext cx="92210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1831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7</Words>
  <Application>Microsoft Macintosh PowerPoint</Application>
  <PresentationFormat>Widescreen</PresentationFormat>
  <Paragraphs>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</cp:revision>
  <dcterms:created xsi:type="dcterms:W3CDTF">2019-09-02T04:52:25Z</dcterms:created>
  <dcterms:modified xsi:type="dcterms:W3CDTF">2019-09-02T05:08:58Z</dcterms:modified>
</cp:coreProperties>
</file>

<file path=docProps/thumbnail.jpeg>
</file>